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08519f6_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208519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ae15dd132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ae15dd1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ae15dd13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ae15dd1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ae15dd132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ae15dd13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ae15dd132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ae15dd13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ae15dd132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ae15dd13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ae15dd132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ae15dd13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ae15dd132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ae15dd13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ae15dd132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ae15dd13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ae15dd132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ae15dd13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ae15dd132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ae15dd13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592c093d8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2592c093d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ae15dd132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ae15dd13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ae15dd132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ae15dd13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ae15dd132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ae15dd13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27614e1b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27614e1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6adfb826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6adfb826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6adfb82629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6adfb826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adfb82629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adfb826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adfb82629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adfb8262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adfb82629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adfb8262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ae15dd1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ae15dd1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ae15dd13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ae15dd1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4294967295" type="ctrTitle"/>
          </p:nvPr>
        </p:nvSpPr>
        <p:spPr>
          <a:xfrm>
            <a:off x="946925" y="495475"/>
            <a:ext cx="8229600" cy="13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chemeClr val="accent2"/>
                </a:solidFill>
              </a:rPr>
              <a:t>UD04 Práctica Tetris</a:t>
            </a:r>
            <a:endParaRPr b="0">
              <a:solidFill>
                <a:schemeClr val="accent2"/>
              </a:solidFill>
            </a:endParaRPr>
          </a:p>
        </p:txBody>
      </p:sp>
      <p:sp>
        <p:nvSpPr>
          <p:cNvPr id="28" name="Google Shape;28;p8"/>
          <p:cNvSpPr txBox="1"/>
          <p:nvPr>
            <p:ph idx="4294967295" type="subTitle"/>
          </p:nvPr>
        </p:nvSpPr>
        <p:spPr>
          <a:xfrm>
            <a:off x="946925" y="2024000"/>
            <a:ext cx="26544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2"/>
                </a:solidFill>
              </a:rPr>
              <a:t>0</a:t>
            </a:r>
            <a:r>
              <a:rPr b="1" lang="es" sz="1400">
                <a:solidFill>
                  <a:schemeClr val="accent2"/>
                </a:solidFill>
              </a:rPr>
              <a:t>1 de Octubre de 2019</a:t>
            </a:r>
            <a:endParaRPr b="1" sz="1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Mover la pieza activa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25" y="1326829"/>
            <a:ext cx="8078075" cy="38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Mover la pieza activa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9029"/>
            <a:ext cx="8451000" cy="455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Mover la pieza activa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9030"/>
            <a:ext cx="8759849" cy="42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colisión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9029"/>
            <a:ext cx="8603626" cy="47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colisión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79028"/>
            <a:ext cx="8451000" cy="43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colisión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9028"/>
            <a:ext cx="8713475" cy="45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giro de piezas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9029"/>
            <a:ext cx="8766100" cy="45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giro de piezas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9029"/>
            <a:ext cx="8780775" cy="39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giro de piezas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9028"/>
            <a:ext cx="8451000" cy="439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pieza aleatoria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9028"/>
            <a:ext cx="8801701" cy="4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Uso de canvas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34" name="Google Shape;34;p9"/>
          <p:cNvSpPr txBox="1"/>
          <p:nvPr>
            <p:ph idx="4294967295" type="body"/>
          </p:nvPr>
        </p:nvSpPr>
        <p:spPr>
          <a:xfrm>
            <a:off x="457200" y="1143000"/>
            <a:ext cx="8310900" cy="5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b="1"/>
          </a:p>
        </p:txBody>
      </p:sp>
      <p:sp>
        <p:nvSpPr>
          <p:cNvPr id="35" name="Google Shape;35;p9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" name="Google Shape;3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1412"/>
            <a:ext cx="9144001" cy="467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Game Over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9029"/>
            <a:ext cx="8451001" cy="475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Eliminar fila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77704" t="0"/>
          <a:stretch/>
        </p:blipFill>
        <p:spPr>
          <a:xfrm>
            <a:off x="228600" y="1179025"/>
            <a:ext cx="1902225" cy="4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25" y="1560027"/>
            <a:ext cx="1758975" cy="33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0" l="21978" r="0" t="0"/>
          <a:stretch/>
        </p:blipFill>
        <p:spPr>
          <a:xfrm>
            <a:off x="2256150" y="1331425"/>
            <a:ext cx="6656874" cy="44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Función de </a:t>
            </a:r>
            <a:r>
              <a:rPr lang="es" sz="2400">
                <a:solidFill>
                  <a:srgbClr val="999999"/>
                </a:solidFill>
              </a:rPr>
              <a:t>caída (update delta)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255228"/>
            <a:ext cx="7839476" cy="43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90" name="Google Shape;190;p30"/>
          <p:cNvSpPr txBox="1"/>
          <p:nvPr>
            <p:ph idx="4294967295" type="body"/>
          </p:nvPr>
        </p:nvSpPr>
        <p:spPr>
          <a:xfrm>
            <a:off x="457200" y="1143000"/>
            <a:ext cx="8310900" cy="5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s" sz="2400"/>
            </a:br>
            <a:br>
              <a:rPr lang="es" sz="2400"/>
            </a:br>
            <a:br>
              <a:rPr lang="es" sz="2400"/>
            </a:b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30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Logotipo_de_la_'Marea_Verde'.jpg"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113" y="1948300"/>
            <a:ext cx="4049776" cy="296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Juego tetris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42" name="Google Shape;42;p10"/>
          <p:cNvSpPr txBox="1"/>
          <p:nvPr>
            <p:ph idx="4294967295" type="body"/>
          </p:nvPr>
        </p:nvSpPr>
        <p:spPr>
          <a:xfrm>
            <a:off x="457200" y="1143000"/>
            <a:ext cx="8310900" cy="5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b="1"/>
          </a:p>
        </p:txBody>
      </p:sp>
      <p:sp>
        <p:nvSpPr>
          <p:cNvPr id="43" name="Google Shape;43;p10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25" y="1155800"/>
            <a:ext cx="7997200" cy="43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Dibujar un cuadrado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50" name="Google Shape;50;p11"/>
          <p:cNvSpPr txBox="1"/>
          <p:nvPr>
            <p:ph idx="4294967295" type="body"/>
          </p:nvPr>
        </p:nvSpPr>
        <p:spPr>
          <a:xfrm>
            <a:off x="457200" y="1143000"/>
            <a:ext cx="8310900" cy="5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b="1"/>
          </a:p>
        </p:txBody>
      </p:sp>
      <p:sp>
        <p:nvSpPr>
          <p:cNvPr id="51" name="Google Shape;51;p11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2" name="Google Shape;5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2510"/>
            <a:ext cx="9144001" cy="483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Dibujar el tablero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58" name="Google Shape;58;p12"/>
          <p:cNvSpPr txBox="1"/>
          <p:nvPr>
            <p:ph idx="4294967295" type="body"/>
          </p:nvPr>
        </p:nvSpPr>
        <p:spPr>
          <a:xfrm>
            <a:off x="457200" y="1143000"/>
            <a:ext cx="8310900" cy="5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b="1"/>
          </a:p>
        </p:txBody>
      </p:sp>
      <p:sp>
        <p:nvSpPr>
          <p:cNvPr id="59" name="Google Shape;59;p12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4846"/>
            <a:ext cx="9143999" cy="472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Piezas de tetris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66" name="Google Shape;66;p13"/>
          <p:cNvSpPr txBox="1"/>
          <p:nvPr>
            <p:ph idx="4294967295" type="body"/>
          </p:nvPr>
        </p:nvSpPr>
        <p:spPr>
          <a:xfrm>
            <a:off x="457200" y="1143000"/>
            <a:ext cx="8310900" cy="5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b="1"/>
          </a:p>
        </p:txBody>
      </p:sp>
      <p:sp>
        <p:nvSpPr>
          <p:cNvPr id="67" name="Google Shape;67;p13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58213"/>
            <a:ext cx="9144002" cy="47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Dibujar las piezas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74" name="Google Shape;74;p14"/>
          <p:cNvSpPr txBox="1"/>
          <p:nvPr>
            <p:ph idx="4294967295" type="body"/>
          </p:nvPr>
        </p:nvSpPr>
        <p:spPr>
          <a:xfrm>
            <a:off x="457200" y="1143000"/>
            <a:ext cx="8310900" cy="5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b="1"/>
          </a:p>
        </p:txBody>
      </p:sp>
      <p:sp>
        <p:nvSpPr>
          <p:cNvPr id="75" name="Google Shape;75;p14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6164"/>
          <a:stretch/>
        </p:blipFill>
        <p:spPr>
          <a:xfrm>
            <a:off x="0" y="1026625"/>
            <a:ext cx="9144001" cy="45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Coordenadas de un cuadrado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82" name="Google Shape;82;p15"/>
          <p:cNvSpPr txBox="1"/>
          <p:nvPr>
            <p:ph idx="4294967295" type="body"/>
          </p:nvPr>
        </p:nvSpPr>
        <p:spPr>
          <a:xfrm>
            <a:off x="457200" y="1143000"/>
            <a:ext cx="8310900" cy="5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b="1"/>
          </a:p>
        </p:txBody>
      </p:sp>
      <p:sp>
        <p:nvSpPr>
          <p:cNvPr id="83" name="Google Shape;83;p15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0" l="0" r="0" t="6985"/>
          <a:stretch/>
        </p:blipFill>
        <p:spPr>
          <a:xfrm>
            <a:off x="373800" y="1143000"/>
            <a:ext cx="8394301" cy="4410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4294967295" type="title"/>
          </p:nvPr>
        </p:nvSpPr>
        <p:spPr>
          <a:xfrm>
            <a:off x="838200" y="157213"/>
            <a:ext cx="8229600" cy="5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99999"/>
                </a:solidFill>
              </a:rPr>
              <a:t>Mover la pieza activa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38200" y="600613"/>
            <a:ext cx="7765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350" y="1327630"/>
            <a:ext cx="6886075" cy="45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